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Nunito Sans" pitchFamily="2" charset="0"/>
      <p:regular r:id="rId27"/>
      <p:bold r:id="rId28"/>
      <p:italic r:id="rId29"/>
      <p:boldItalic r:id="rId3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58"/>
    <a:srgbClr val="007663"/>
    <a:srgbClr val="649B92"/>
    <a:srgbClr val="FFC75F"/>
    <a:srgbClr val="C1FFFB"/>
    <a:srgbClr val="F2FFFE"/>
    <a:srgbClr val="95E7DA"/>
    <a:srgbClr val="94B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77A8-57BE-3D53-ED5E-2E5B4BB7A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34708-7247-7681-2644-59CB4FD85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7A6EC-A5B7-BC50-E81A-A24518D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B961-43F9-4A9B-F0C2-04452629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77AF3-59C9-52CB-E9E5-D02849B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33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142F-5BE1-185D-1E17-2392E644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E36A-14C7-8424-EEEA-C562486AE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8FF6-515E-8CFC-6F7F-022E4DA3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60CA9-5299-9352-AB2F-A935532D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D8498-0DDF-DE7A-C79B-6B85BFCD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74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BEF1E-0B3A-38A1-E6A7-F7567E285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08317-767B-05B3-29FF-2620FE3B9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41E3-62C0-3886-E8DF-BEC425AF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819D3-DA56-B626-9906-36F3DB1F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55F6-ECFF-95CA-7D99-C63ACE67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65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F7DB-6503-8FFB-A408-D5D7DD9A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E9B6-73C1-6A35-C2EB-324328A4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FD35-99B1-AA05-AC25-23E59F63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0935C-174F-1232-A824-6A4DB760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F74F-E097-15BD-B306-9970C3CC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2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2F06-3946-FD27-0B8D-0F5FAF43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A5B5D-650D-AE31-9E76-EE14E8B2B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07433-4A0F-CF08-EC1D-58C82097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369C-78ED-988C-83BA-27A7FF28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8048-227F-6978-2BBF-52AE9A95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7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2C52-6650-A710-5B82-8264008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A531-E047-3DFA-3FBB-028FEE70A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7A1AB-93E4-5BC0-4DB7-A0CDFAE87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4F92F-8BEE-96DE-9E80-575C4D5F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3A67-8AD7-3364-9E0A-F27C31D6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F04DB-C7A0-4307-9FC2-3924E072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01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B0C-0329-EA7F-6A39-D24426F8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DFC5-D7DE-5705-35DA-3AD695B35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DDA1-FEA1-8577-57A4-7A2C9ED80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B0EB-4AA3-BC46-444D-82BBB74A8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DED3-EE03-6E8B-D275-D66CBC02D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CF1A5-B6FF-68A5-5C57-8BA30C0C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7806B-F53D-252F-4951-1EC528B9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F82EC-FB99-FF78-9B21-31E17E8A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64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D31-2D39-5AE2-814B-45A70A8F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E19A-4170-CF50-889F-98F31F3F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8F928-0DE2-7959-4B70-E28BB5A9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06986-BA48-D420-AE94-31CF18E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54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F0D9-CEB9-D7A5-8389-2BFB13D3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E3869-84DA-8683-02A0-43E737BF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A967E-EEF8-96DA-DBEB-76031F98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06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03A4-1259-61CF-B4DE-B6F9BC6E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C450-7172-A205-5E44-AC4B576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6E842-43C1-C889-E060-18E4ACCCC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2F00-8B5E-A1D7-CD91-1F947C57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90B40-BF05-77A8-A768-5E17F5AE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D5103-9AB8-2E34-673E-2CE4726F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03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9AFE-0BFB-632F-72EE-729AF67E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95AFA-24B4-86B5-3BFC-97FEE7717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F9540-B6A9-8511-5FC2-59A237D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7F3BF-7CF9-6DFF-2B1B-52424881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E72BC-B88D-0700-C532-056933EC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7F34F-D7AF-DAAB-3588-154483C4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17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633CC-09B0-F7F6-9C68-698E9C08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A5F2-7F8A-45DD-9AC7-B1F1CE1E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6A16-7306-F764-F342-DBB5E3D11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87B6-A12B-4B35-8C19-6CB98CD5EA3B}" type="datetimeFigureOut">
              <a:rPr lang="es-ES" smtClean="0"/>
              <a:t>27/04/2023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C62B-E11C-9084-EF11-85B8B6DC8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446B-2350-EB27-C7C2-A422D0E2F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65C8-8A8A-4E60-9C51-01BC299A8FA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2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38EB-69BB-B3C2-105E-0FC4B06B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4308" y="7843706"/>
            <a:ext cx="329967" cy="469784"/>
          </a:xfrm>
        </p:spPr>
        <p:txBody>
          <a:bodyPr>
            <a:normAutofit fontScale="90000"/>
          </a:bodyPr>
          <a:lstStyle/>
          <a:p>
            <a:r>
              <a:rPr lang="es-E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32AB9-4D15-C1A2-C066-AB5106F13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19" y="7939146"/>
            <a:ext cx="724250" cy="1196465"/>
          </a:xfrm>
        </p:spPr>
        <p:txBody>
          <a:bodyPr/>
          <a:lstStyle/>
          <a:p>
            <a:r>
              <a:rPr lang="es-E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DCBA0E-4656-A359-27EB-F0D948046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2" t="20964" r="4068" b="22042"/>
          <a:stretch/>
        </p:blipFill>
        <p:spPr>
          <a:xfrm>
            <a:off x="7928257" y="3561873"/>
            <a:ext cx="2091612" cy="1273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48338-EA4D-8760-EC96-E8F6E628B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86" y="1045174"/>
            <a:ext cx="2250954" cy="2250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D7F7E-F83E-0927-1F67-844F506628C2}"/>
              </a:ext>
            </a:extLst>
          </p:cNvPr>
          <p:cNvSpPr txBox="1"/>
          <p:nvPr/>
        </p:nvSpPr>
        <p:spPr>
          <a:xfrm>
            <a:off x="6580942" y="5704514"/>
            <a:ext cx="494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Nunito Sans" pitchFamily="2" charset="0"/>
              </a:rPr>
              <a:t>Gonzalo Pascual Romero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E9CB1-96EB-196A-DD31-18692059D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6" r="5990"/>
          <a:stretch/>
        </p:blipFill>
        <p:spPr>
          <a:xfrm>
            <a:off x="0" y="0"/>
            <a:ext cx="5879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5" y="169182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Información legal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1" y="1725276"/>
            <a:ext cx="2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Mis datos personales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05AFB-D9EA-40E6-4F1A-9DCE5864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2" y="2094607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187654-241D-481B-F4DB-7EFDAD0F4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2" y="2094607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2568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4" y="1691821"/>
            <a:ext cx="389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Administración Web - Productos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1" y="1725276"/>
            <a:ext cx="421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Administración Web - Personas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A8E28-CE87-0504-32FA-9761CE06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112468"/>
            <a:ext cx="5228455" cy="3324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BBC1B6-CCA7-831A-262C-ADEDF18F5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4"/>
          <a:stretch/>
        </p:blipFill>
        <p:spPr>
          <a:xfrm>
            <a:off x="6671769" y="2112468"/>
            <a:ext cx="5228455" cy="3324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3836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5" y="169182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Agregar instrumento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1" y="1725276"/>
            <a:ext cx="2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Editar instrumento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8C70D-7443-5F75-5419-792D043F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1" y="211246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EC940-46B8-99E7-3267-2FDB3AEAB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11246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7740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5" y="169182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Agregar persona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1" y="1725276"/>
            <a:ext cx="247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Editar persona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C9197-1C85-E93F-F7FB-D68FA580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11246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E1F789-5D3E-B8C5-C48F-184C8C6BD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1" y="211246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275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2102855" y="1217560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Estadísticas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8A465-854A-7F33-B523-BB31B80E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29" y="1687148"/>
            <a:ext cx="7727542" cy="491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86353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38C726-C1AE-3723-18C0-B5F0F583F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8"/>
          <a:stretch/>
        </p:blipFill>
        <p:spPr>
          <a:xfrm>
            <a:off x="2169426" y="1777684"/>
            <a:ext cx="7853148" cy="457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2169426" y="1387147"/>
            <a:ext cx="157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Productos</a:t>
            </a:r>
          </a:p>
        </p:txBody>
      </p:sp>
    </p:spTree>
    <p:extLst>
      <p:ext uri="{BB962C8B-B14F-4D97-AF65-F5344CB8AC3E}">
        <p14:creationId xmlns:p14="http://schemas.microsoft.com/office/powerpoint/2010/main" val="17276786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293866" y="104619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Articulo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E6E7B7-2AD9-BB19-F59D-8E1231966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82"/>
          <a:stretch/>
        </p:blipFill>
        <p:spPr>
          <a:xfrm>
            <a:off x="1406685" y="1426789"/>
            <a:ext cx="5950460" cy="5290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0046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2272408" y="1188503"/>
            <a:ext cx="157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Carrito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D391A2-259E-963F-26FC-42D5FB56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08" y="1571813"/>
            <a:ext cx="7647184" cy="4863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2904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2272539" y="1349536"/>
            <a:ext cx="157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Pago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DEF59-0329-08F9-CA05-6BD53D0CD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39" y="1738417"/>
            <a:ext cx="7646922" cy="4862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186954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2272539" y="1349536"/>
            <a:ext cx="21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Final del pedido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A11DB-0F45-6795-87A2-214FD1388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39" y="1738418"/>
            <a:ext cx="7646922" cy="4862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92623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96496" y="433176"/>
            <a:ext cx="35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5" y="894841"/>
            <a:ext cx="3931515" cy="4571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A2B5CE-3442-EF43-ED70-45AA48480025}"/>
              </a:ext>
            </a:extLst>
          </p:cNvPr>
          <p:cNvSpPr txBox="1"/>
          <p:nvPr/>
        </p:nvSpPr>
        <p:spPr>
          <a:xfrm>
            <a:off x="1057313" y="1163732"/>
            <a:ext cx="7021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La idea principal es crear una tienda de guitarras Online que ofrezca una amplia variedad de guitarras para músicos de todos los niveles y gustos.</a:t>
            </a:r>
          </a:p>
          <a:p>
            <a:endParaRPr lang="es-ES" dirty="0">
              <a:latin typeface="Nunito Sans" pitchFamily="2" charset="0"/>
            </a:endParaRPr>
          </a:p>
          <a:p>
            <a:r>
              <a:rPr lang="es-ES" dirty="0">
                <a:latin typeface="Nunito Sans" pitchFamily="2" charset="0"/>
              </a:rPr>
              <a:t>El objetivo principal de este proyecto sería ofrecer a los clientes una experiencia de compra fácil, intuitiva y personalizada, en la que puedan encontrar y comprar la guitarra perfecta para ellos.</a:t>
            </a:r>
          </a:p>
          <a:p>
            <a:endParaRPr lang="es-ES" dirty="0">
              <a:latin typeface="Nunito Sans" pitchFamily="2" charset="0"/>
            </a:endParaRPr>
          </a:p>
          <a:p>
            <a:r>
              <a:rPr lang="es-ES" dirty="0">
                <a:latin typeface="Nunito Sans" pitchFamily="2" charset="0"/>
              </a:rPr>
              <a:t>También se ofrecen otros productos relacionados con la guitarra, como amplificadores, cuerdas, recambios y otros accesorios, para que los clientes puedan encontrar todo lo que necesitan para tocar la guitarra en un solo lugar.</a:t>
            </a:r>
          </a:p>
        </p:txBody>
      </p:sp>
    </p:spTree>
    <p:extLst>
      <p:ext uri="{BB962C8B-B14F-4D97-AF65-F5344CB8AC3E}">
        <p14:creationId xmlns:p14="http://schemas.microsoft.com/office/powerpoint/2010/main" val="4154118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4783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¿Por qué realizar este Proyecto?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4995405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057313" y="1163732"/>
            <a:ext cx="7021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La razón principal por la que he decidido hacer este proyecto es porque siempre he tenido una gran pasión por la música y las guitarras. Y muchas veces me he encontrado con dificultades en las tiendas Online para encontrar la guitarra que buscas. Y ahora que soy capaz de crear yo mi propia página web he decidido hacerla con la intención de ofrecer a otros músicos la misma experiencia de compra que me hubiera gustado encontrar a mi.</a:t>
            </a:r>
          </a:p>
        </p:txBody>
      </p:sp>
    </p:spTree>
    <p:extLst>
      <p:ext uri="{BB962C8B-B14F-4D97-AF65-F5344CB8AC3E}">
        <p14:creationId xmlns:p14="http://schemas.microsoft.com/office/powerpoint/2010/main" val="27770013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4783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Tecnologías previstas para usar  </a:t>
            </a:r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5" y="887870"/>
            <a:ext cx="4889492" cy="52691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057313" y="1163732"/>
            <a:ext cx="702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Lenguajes para la aplicación</a:t>
            </a:r>
          </a:p>
        </p:txBody>
      </p:sp>
      <p:pic>
        <p:nvPicPr>
          <p:cNvPr id="1026" name="Picture 2" descr="PHP - Wikipedia, la enciclopedia libre">
            <a:extLst>
              <a:ext uri="{FF2B5EF4-FFF2-40B4-BE49-F238E27FC236}">
                <a16:creationId xmlns:a16="http://schemas.microsoft.com/office/drawing/2014/main" id="{93F48F74-2664-0E9D-E62D-DBDC8A5A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09" y="2030169"/>
            <a:ext cx="1450622" cy="78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5 - Wikipedia, la enciclopedia libre">
            <a:extLst>
              <a:ext uri="{FF2B5EF4-FFF2-40B4-BE49-F238E27FC236}">
                <a16:creationId xmlns:a16="http://schemas.microsoft.com/office/drawing/2014/main" id="{FC4142CD-FDF8-B97A-26BD-7790A057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73" y="1756236"/>
            <a:ext cx="1334806" cy="13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- Wikipedia, la enciclopedia libre">
            <a:extLst>
              <a:ext uri="{FF2B5EF4-FFF2-40B4-BE49-F238E27FC236}">
                <a16:creationId xmlns:a16="http://schemas.microsoft.com/office/drawing/2014/main" id="{2C5AA098-9969-4B25-3A27-43B644F0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44" y="188785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Wikipedia, la enciclopedia libre">
            <a:extLst>
              <a:ext uri="{FF2B5EF4-FFF2-40B4-BE49-F238E27FC236}">
                <a16:creationId xmlns:a16="http://schemas.microsoft.com/office/drawing/2014/main" id="{53FC1AC9-F3CA-18AD-CE32-C3980D6C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3" y="1730355"/>
            <a:ext cx="967600" cy="13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B5B758-FA2B-21B0-EEF9-631C77C30594}"/>
              </a:ext>
            </a:extLst>
          </p:cNvPr>
          <p:cNvSpPr txBox="1"/>
          <p:nvPr/>
        </p:nvSpPr>
        <p:spPr>
          <a:xfrm>
            <a:off x="1057313" y="3462683"/>
            <a:ext cx="702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Base de datos</a:t>
            </a:r>
          </a:p>
        </p:txBody>
      </p:sp>
      <p:pic>
        <p:nvPicPr>
          <p:cNvPr id="1036" name="Picture 12" descr="MySQL en host - Amazon RDS para MySQL - AWS">
            <a:extLst>
              <a:ext uri="{FF2B5EF4-FFF2-40B4-BE49-F238E27FC236}">
                <a16:creationId xmlns:a16="http://schemas.microsoft.com/office/drawing/2014/main" id="{CDC1C8A2-8303-7431-4D4E-E45D8DCB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73" y="4106826"/>
            <a:ext cx="1795586" cy="9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o instalar un servidor Web con XAMPP">
            <a:extLst>
              <a:ext uri="{FF2B5EF4-FFF2-40B4-BE49-F238E27FC236}">
                <a16:creationId xmlns:a16="http://schemas.microsoft.com/office/drawing/2014/main" id="{8E16B52B-C899-3E49-952B-8AF28171C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8" b="21466"/>
          <a:stretch/>
        </p:blipFill>
        <p:spPr bwMode="auto">
          <a:xfrm>
            <a:off x="3677522" y="4185436"/>
            <a:ext cx="2619375" cy="98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3315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057313" y="1163732"/>
            <a:ext cx="82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El diseño y los siguientes pantallazos los he realizado con la aplicación </a:t>
            </a:r>
            <a:r>
              <a:rPr lang="es-ES" dirty="0" err="1">
                <a:latin typeface="Nunito Sans" pitchFamily="2" charset="0"/>
              </a:rPr>
              <a:t>Figma</a:t>
            </a:r>
            <a:endParaRPr lang="es-ES" dirty="0">
              <a:latin typeface="Nunito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085FD-0E49-5585-5052-82CAA2627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837" r="2684" b="3835"/>
          <a:stretch/>
        </p:blipFill>
        <p:spPr>
          <a:xfrm>
            <a:off x="1136247" y="2095500"/>
            <a:ext cx="9919505" cy="4505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AD62F-671F-37F4-6D37-5762BD39E3D4}"/>
              </a:ext>
            </a:extLst>
          </p:cNvPr>
          <p:cNvSpPr txBox="1"/>
          <p:nvPr/>
        </p:nvSpPr>
        <p:spPr>
          <a:xfrm>
            <a:off x="1057313" y="1819638"/>
            <a:ext cx="82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Información inicial del diseño</a:t>
            </a:r>
          </a:p>
        </p:txBody>
      </p:sp>
    </p:spTree>
    <p:extLst>
      <p:ext uri="{BB962C8B-B14F-4D97-AF65-F5344CB8AC3E}">
        <p14:creationId xmlns:p14="http://schemas.microsoft.com/office/powerpoint/2010/main" val="35440531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142471" y="965126"/>
            <a:ext cx="73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Inicio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38C726-C1AE-3723-18C0-B5F0F583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29" y="1334458"/>
            <a:ext cx="3144131" cy="549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9D833D-4272-9022-B3F7-D29F59EDD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01" y="1334458"/>
            <a:ext cx="3144131" cy="549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182E7F-2E0D-6C21-CDF7-75A7D0C18F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71" y="1334458"/>
            <a:ext cx="3144131" cy="549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4832929" y="965126"/>
            <a:ext cx="157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Productos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6898CA-CBB8-F457-04DA-B368906C9E4D}"/>
              </a:ext>
            </a:extLst>
          </p:cNvPr>
          <p:cNvSpPr txBox="1"/>
          <p:nvPr/>
        </p:nvSpPr>
        <p:spPr>
          <a:xfrm>
            <a:off x="8587600" y="965126"/>
            <a:ext cx="110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Música</a:t>
            </a:r>
          </a:p>
        </p:txBody>
      </p:sp>
    </p:spTree>
    <p:extLst>
      <p:ext uri="{BB962C8B-B14F-4D97-AF65-F5344CB8AC3E}">
        <p14:creationId xmlns:p14="http://schemas.microsoft.com/office/powerpoint/2010/main" val="5650838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5" y="169182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Inicio de sesión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2" y="1725276"/>
            <a:ext cx="157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Registrarse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2BED8-B3ED-4A45-5033-53E9887E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094608"/>
            <a:ext cx="5228453" cy="3324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AF238-639B-96CA-4A66-FD3F35C9E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2" y="2094608"/>
            <a:ext cx="5228454" cy="3324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3834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5" y="1691821"/>
            <a:ext cx="278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Sesión administrador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2" y="1725276"/>
            <a:ext cx="225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Sesión usuario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C5CC9-E0C8-7E13-6388-9985448AB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09460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64E5CB-4432-7F69-AC16-E0E8BCBC1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2" y="209460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55664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Idea de la interfaz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978904" y="1691821"/>
            <a:ext cx="425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Historial y detalles de mis pedidos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56C1AC-82FA-7D57-3AE8-430D13CEEA3A}"/>
              </a:ext>
            </a:extLst>
          </p:cNvPr>
          <p:cNvSpPr txBox="1"/>
          <p:nvPr/>
        </p:nvSpPr>
        <p:spPr>
          <a:xfrm>
            <a:off x="6644072" y="1725276"/>
            <a:ext cx="225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Mi lista de deseos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3F7E0-7CBA-A065-5220-694A242E8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5" y="2094608"/>
            <a:ext cx="5228455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8455B-B334-B47E-0866-43D48983D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2" y="2094607"/>
            <a:ext cx="5228456" cy="332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2385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402</Words>
  <Application>Microsoft Office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Nunito Sans</vt:lpstr>
      <vt:lpstr>Calibri</vt:lpstr>
      <vt:lpstr>Calibri Light</vt:lpstr>
      <vt:lpstr>Arial</vt:lpstr>
      <vt:lpstr>Office Theme</vt:lpstr>
      <vt:lpstr>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Gonzalo Pascual Romero</dc:creator>
  <cp:lastModifiedBy>Gonzalo Pascual Romero</cp:lastModifiedBy>
  <cp:revision>10</cp:revision>
  <dcterms:created xsi:type="dcterms:W3CDTF">2023-04-13T16:30:02Z</dcterms:created>
  <dcterms:modified xsi:type="dcterms:W3CDTF">2023-04-27T21:02:35Z</dcterms:modified>
</cp:coreProperties>
</file>